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6" r:id="rId6"/>
    <p:sldId id="281" r:id="rId7"/>
    <p:sldId id="282" r:id="rId8"/>
    <p:sldId id="283" r:id="rId9"/>
    <p:sldId id="284" r:id="rId10"/>
    <p:sldId id="280" r:id="rId11"/>
    <p:sldId id="275" r:id="rId12"/>
  </p:sldIdLst>
  <p:sldSz cx="18288000" cy="10287000"/>
  <p:notesSz cx="6858000" cy="9144000"/>
  <p:embeddedFontLst>
    <p:embeddedFont>
      <p:font typeface="Georgia Pro" panose="02040502050405020303" pitchFamily="18" charset="0"/>
      <p:regular r:id="rId14"/>
      <p:bold r:id="rId15"/>
      <p:italic r:id="rId16"/>
      <p:boldItalic r:id="rId17"/>
    </p:embeddedFont>
    <p:embeddedFont>
      <p:font typeface="Open Sauce" panose="020B0604020202020204" charset="0"/>
      <p:regular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  <p:embeddedFont>
      <p:font typeface="Times New Roman Bold" panose="02020803070505020304" pitchFamily="18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B1E5"/>
    <a:srgbClr val="318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20FEC4-7E74-4B19-A0DB-C288B6391214}" v="1" dt="2023-05-03T12:16:1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7" d="100"/>
          <a:sy n="37" d="100"/>
        </p:scale>
        <p:origin x="10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yar Osman" userId="716b3247-6916-43d4-b63b-31b5058addfe" providerId="ADAL" clId="{6420FEC4-7E74-4B19-A0DB-C288B6391214}"/>
    <pc:docChg chg="addSld delSld modSld sldOrd">
      <pc:chgData name="Zanyar Osman" userId="716b3247-6916-43d4-b63b-31b5058addfe" providerId="ADAL" clId="{6420FEC4-7E74-4B19-A0DB-C288B6391214}" dt="2023-05-03T12:16:13.253" v="3"/>
      <pc:docMkLst>
        <pc:docMk/>
      </pc:docMkLst>
      <pc:sldChg chg="add del ord setBg">
        <pc:chgData name="Zanyar Osman" userId="716b3247-6916-43d4-b63b-31b5058addfe" providerId="ADAL" clId="{6420FEC4-7E74-4B19-A0DB-C288B6391214}" dt="2023-05-03T12:16:13.253" v="3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635B-3267-4DFA-A4E1-F4FF29DC5FDE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019B4-DBE4-44CA-8121-A7D97A8EBD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19B4-DBE4-44CA-8121-A7D97A8EBD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6200000">
            <a:off x="8573207" y="618995"/>
            <a:ext cx="1165463" cy="18311877"/>
          </a:xfrm>
          <a:custGeom>
            <a:avLst/>
            <a:gdLst/>
            <a:ahLst/>
            <a:cxnLst/>
            <a:rect l="l" t="t" r="r" b="b"/>
            <a:pathLst>
              <a:path w="306953" h="4822881">
                <a:moveTo>
                  <a:pt x="0" y="0"/>
                </a:moveTo>
                <a:lnTo>
                  <a:pt x="306953" y="0"/>
                </a:lnTo>
                <a:lnTo>
                  <a:pt x="306953" y="4822881"/>
                </a:lnTo>
                <a:lnTo>
                  <a:pt x="0" y="48228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1227773" y="4163622"/>
            <a:ext cx="110236" cy="2818996"/>
            <a:chOff x="0" y="0"/>
            <a:chExt cx="26312" cy="6728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12" cy="672855"/>
            </a:xfrm>
            <a:custGeom>
              <a:avLst/>
              <a:gdLst/>
              <a:ahLst/>
              <a:cxnLst/>
              <a:rect l="l" t="t" r="r" b="b"/>
              <a:pathLst>
                <a:path w="26312" h="672855">
                  <a:moveTo>
                    <a:pt x="0" y="0"/>
                  </a:moveTo>
                  <a:lnTo>
                    <a:pt x="26312" y="0"/>
                  </a:lnTo>
                  <a:lnTo>
                    <a:pt x="26312" y="672855"/>
                  </a:lnTo>
                  <a:lnTo>
                    <a:pt x="0" y="6728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 dirty="0"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0789" y="543597"/>
            <a:ext cx="2293411" cy="229341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92959" y="4891108"/>
            <a:ext cx="10756200" cy="135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6"/>
              </a:lnSpc>
            </a:pPr>
            <a:r>
              <a:rPr lang="en-US" sz="10506" dirty="0">
                <a:solidFill>
                  <a:srgbClr val="000000"/>
                </a:solidFill>
                <a:latin typeface="Georgia Pro"/>
              </a:rPr>
              <a:t>YOUR TITLED</a:t>
            </a:r>
          </a:p>
        </p:txBody>
      </p:sp>
      <p:sp>
        <p:nvSpPr>
          <p:cNvPr id="15" name="AutoShape 15"/>
          <p:cNvSpPr/>
          <p:nvPr/>
        </p:nvSpPr>
        <p:spPr>
          <a:xfrm flipV="1">
            <a:off x="592959" y="6434091"/>
            <a:ext cx="10756200" cy="0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592959" y="6611428"/>
            <a:ext cx="8553855" cy="1002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Speaker's name:</a:t>
            </a:r>
          </a:p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Affiliation: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92959" y="9328812"/>
            <a:ext cx="12197485" cy="744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fontAlgn="base"/>
            <a:r>
              <a:rPr lang="en-US" sz="2289" b="1" spc="114" dirty="0">
                <a:solidFill>
                  <a:srgbClr val="FFFFFF"/>
                </a:solidFill>
                <a:latin typeface="Open Sauce"/>
              </a:rPr>
              <a:t>13</a:t>
            </a:r>
            <a:r>
              <a:rPr lang="en-US" sz="2289" b="1" spc="114" baseline="30000" dirty="0">
                <a:solidFill>
                  <a:srgbClr val="FFFFFF"/>
                </a:solidFill>
                <a:latin typeface="Open Sauce"/>
              </a:rPr>
              <a:t>th</a:t>
            </a:r>
            <a:r>
              <a:rPr lang="en-US" sz="2289" spc="114" dirty="0">
                <a:solidFill>
                  <a:srgbClr val="FFFFFF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FFFFFF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</a:p>
          <a:p>
            <a:pPr marL="0" lvl="0" indent="0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NAYREC 2026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14080" y="9528820"/>
            <a:ext cx="2908102" cy="37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May 21st,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0758B0-C5BD-D025-794D-A7D436EBF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838" y="462611"/>
            <a:ext cx="6062484" cy="2374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REFERENCE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AA010A-98F4-A674-2929-9EA9E51500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grayscl/>
          </a:blip>
          <a:srcRect t="3250" r="2169" b="982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344230" y="4819679"/>
            <a:ext cx="11599540" cy="3268961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820EBD8-FE47-64AB-22FD-AC9C5816C8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222641"/>
            <a:ext cx="6062484" cy="32689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260333" y="598654"/>
            <a:ext cx="5661991" cy="147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58"/>
              </a:lnSpc>
            </a:pPr>
            <a:r>
              <a:rPr lang="en-US" sz="7868" spc="771" dirty="0">
                <a:solidFill>
                  <a:srgbClr val="231F20"/>
                </a:solidFill>
                <a:latin typeface="Times New Roman"/>
              </a:rPr>
              <a:t>Outline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0732" y="3742350"/>
            <a:ext cx="937219" cy="6540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40732" y="453946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0732" y="542062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40732" y="621774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0333" y="7010122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0333" y="7841087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0333" y="869137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chemeClr val="bg1">
                    <a:lumMod val="50000"/>
                  </a:schemeClr>
                </a:solidFill>
                <a:latin typeface="Codec Pro ExtraBold Italics"/>
              </a:rPr>
              <a:t>07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16810" y="3797347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16810" y="464452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Research Questions/Hypotheses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16810" y="5564611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Literature Review/Theory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616810" y="6358828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Methods &amp; Data Collection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616810" y="7159673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Data Presentation/Findings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16810" y="7952049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Conclusion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16810" y="879643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Some relevant references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60333" y="2352285"/>
            <a:ext cx="14049536" cy="861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lvl="0" indent="-457200" algn="l">
              <a:lnSpc>
                <a:spcPts val="3483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524" u="none" spc="247" dirty="0">
                <a:solidFill>
                  <a:srgbClr val="231F20"/>
                </a:solidFill>
                <a:latin typeface="Times New Roman Bold"/>
              </a:rPr>
              <a:t>The below format is a very basic design showing you how to   make a PowerPoint presentation from a Presentation​.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DEDD937-1E44-F29C-A79F-822D29FD8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645632" y="4906276"/>
            <a:ext cx="2216834" cy="1028700"/>
          </a:xfrm>
          <a:prstGeom prst="rect">
            <a:avLst/>
          </a:prstGeom>
        </p:spPr>
      </p:pic>
      <p:sp>
        <p:nvSpPr>
          <p:cNvPr id="30" name="Freeform 3">
            <a:extLst>
              <a:ext uri="{FF2B5EF4-FFF2-40B4-BE49-F238E27FC236}">
                <a16:creationId xmlns:a16="http://schemas.microsoft.com/office/drawing/2014/main" id="{0E69D60A-FCBF-21E3-A38A-1C7C3A119869}"/>
              </a:ext>
            </a:extLst>
          </p:cNvPr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687442-CF6A-BF0B-DC9C-1277478E90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753630" y="1028700"/>
            <a:ext cx="12084258" cy="1610212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rgbClr val="FF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16262" y="1341173"/>
            <a:ext cx="11356983" cy="823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How do you begin your Presentation​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38200" y="3512961"/>
            <a:ext cx="15441180" cy="405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The presentations should be no more than 10 minutes long​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600" spc="247" dirty="0">
              <a:solidFill>
                <a:srgbClr val="231F20"/>
              </a:solidFill>
              <a:latin typeface="Times New Roman Bold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Welcome your audience and introduce yourself​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Capture their attention​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Give a quick outline of your presentation​</a:t>
            </a:r>
          </a:p>
        </p:txBody>
      </p:sp>
      <p:sp>
        <p:nvSpPr>
          <p:cNvPr id="13" name="AutoShape 15">
            <a:extLst>
              <a:ext uri="{FF2B5EF4-FFF2-40B4-BE49-F238E27FC236}">
                <a16:creationId xmlns:a16="http://schemas.microsoft.com/office/drawing/2014/main" id="{85EBFFF5-02BB-AC32-CA20-683819A67055}"/>
              </a:ext>
            </a:extLst>
          </p:cNvPr>
          <p:cNvSpPr/>
          <p:nvPr/>
        </p:nvSpPr>
        <p:spPr>
          <a:xfrm flipV="1">
            <a:off x="914400" y="8945827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47AB92-7459-0BC6-C452-7652CD50E9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AB919D0-FA19-3916-AE55-136CF17AF3C0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76A7F-2989-81F5-9282-188736D710D7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6D4E3D-7BAA-5A86-0B58-41DB27074D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332EE4-21C6-C27E-5F85-05B7C13EF3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F673B-EF36-6F2B-2FBF-003870EF0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DCD7DEEB-698F-DCBD-982E-497FE2E87BC2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C983A13B-FF7C-71A9-2F90-1C58E81E7C2F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359E6338-0445-6641-5D5C-1AE304DB7CF3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FECFA7-198D-B2DB-823E-8CDC15A2CD1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A6C522-CFFC-2EB7-C86A-C07D094D8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88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0BF87-4993-F778-A437-48598E7A1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E408C1C3-19CA-AFA3-8D6F-62E6F154DC3F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AE648872-3BBB-6E6C-D28C-07E72066C72E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450D6CE6-79D4-403C-DEAF-0EAC89A957BC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82D7DB-C153-8815-FBC9-75A813477330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F54E6C-241B-05B7-098C-ABE708A7D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46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37E67-DAD0-C938-F78C-8551E284B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373D58D5-7CCC-820A-9848-E237AB9A670E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727C619-D979-FFB6-430E-114298240B91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A4631CE4-5375-5C37-1155-E1323B727B70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26A9A7-E5A6-3607-4B26-2D46DA921E03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8DFF0E-CBDA-7D46-50F0-FB5755D014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21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0A3E-99BA-89FB-6A67-B325329C25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82C863CD-4129-B7FF-48C9-F2C638D606F5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2955557B-074E-2044-B78E-4D3911404515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604D7F4F-4D93-1909-4E6F-E9140D7C684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36E530-72EF-3F09-2CA7-5BD3773AE6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chemeClr val="tx1">
                    <a:lumMod val="75000"/>
                    <a:lumOff val="25000"/>
                  </a:schemeClr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BCF7FA-1740-E1FD-81DB-450E53860D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15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1042</TotalTime>
  <Words>148</Words>
  <Application>Microsoft Office PowerPoint</Application>
  <PresentationFormat>Custom</PresentationFormat>
  <Paragraphs>43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Times New Roman</vt:lpstr>
      <vt:lpstr>Open Sauce</vt:lpstr>
      <vt:lpstr>Calibri</vt:lpstr>
      <vt:lpstr>Wingdings</vt:lpstr>
      <vt:lpstr>Times New Roman Bold</vt:lpstr>
      <vt:lpstr>Georgia Pro</vt:lpstr>
      <vt:lpstr>Source Sans Pro</vt:lpstr>
      <vt:lpstr>Codec Pro ExtraBold Italics</vt:lpstr>
      <vt:lpstr>Courier New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professional Business Proposal Presentation</dc:title>
  <dc:creator>Golden</dc:creator>
  <cp:lastModifiedBy>Alpaslan Toker</cp:lastModifiedBy>
  <cp:revision>27</cp:revision>
  <dcterms:created xsi:type="dcterms:W3CDTF">2006-08-16T00:00:00Z</dcterms:created>
  <dcterms:modified xsi:type="dcterms:W3CDTF">2026-05-12T12:48:38Z</dcterms:modified>
  <dc:identifier>DAFhzImcHB8</dc:identifier>
</cp:coreProperties>
</file>